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7" r:id="rId7"/>
    <p:sldId id="269" r:id="rId8"/>
    <p:sldId id="268" r:id="rId9"/>
    <p:sldId id="258" r:id="rId10"/>
    <p:sldId id="259" r:id="rId11"/>
    <p:sldId id="260" r:id="rId12"/>
    <p:sldId id="261" r:id="rId13"/>
    <p:sldId id="262" r:id="rId14"/>
    <p:sldId id="266" r:id="rId15"/>
    <p:sldId id="263" r:id="rId16"/>
    <p:sldId id="264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C605AA-34D1-4FFA-A464-213F349146C9}" v="24" dt="2021-08-11T15:41:25.9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lan,Collin J" userId="80b3cac5-6dab-4794-9bea-7c01283a2a68" providerId="ADAL" clId="{63C605AA-34D1-4FFA-A464-213F349146C9}"/>
    <pc:docChg chg="addSld modSld sldOrd">
      <pc:chgData name="Harlan,Collin J" userId="80b3cac5-6dab-4794-9bea-7c01283a2a68" providerId="ADAL" clId="{63C605AA-34D1-4FFA-A464-213F349146C9}" dt="2021-08-11T15:41:25.988" v="23"/>
      <pc:docMkLst>
        <pc:docMk/>
      </pc:docMkLst>
      <pc:sldChg chg="add">
        <pc:chgData name="Harlan,Collin J" userId="80b3cac5-6dab-4794-9bea-7c01283a2a68" providerId="ADAL" clId="{63C605AA-34D1-4FFA-A464-213F349146C9}" dt="2021-08-10T14:53:41.019" v="0"/>
        <pc:sldMkLst>
          <pc:docMk/>
          <pc:sldMk cId="1187699006" sldId="261"/>
        </pc:sldMkLst>
      </pc:sldChg>
      <pc:sldChg chg="addSp modSp add">
        <pc:chgData name="Harlan,Collin J" userId="80b3cac5-6dab-4794-9bea-7c01283a2a68" providerId="ADAL" clId="{63C605AA-34D1-4FFA-A464-213F349146C9}" dt="2021-08-10T14:55:07.050" v="12"/>
        <pc:sldMkLst>
          <pc:docMk/>
          <pc:sldMk cId="3251873599" sldId="262"/>
        </pc:sldMkLst>
        <pc:picChg chg="add mod">
          <ac:chgData name="Harlan,Collin J" userId="80b3cac5-6dab-4794-9bea-7c01283a2a68" providerId="ADAL" clId="{63C605AA-34D1-4FFA-A464-213F349146C9}" dt="2021-08-10T14:55:07.050" v="12"/>
          <ac:picMkLst>
            <pc:docMk/>
            <pc:sldMk cId="3251873599" sldId="262"/>
            <ac:picMk id="3" creationId="{61544C25-7A6E-4340-8C2F-69764B3443C6}"/>
          </ac:picMkLst>
        </pc:picChg>
      </pc:sldChg>
      <pc:sldChg chg="addSp modSp add">
        <pc:chgData name="Harlan,Collin J" userId="80b3cac5-6dab-4794-9bea-7c01283a2a68" providerId="ADAL" clId="{63C605AA-34D1-4FFA-A464-213F349146C9}" dt="2021-08-10T14:55:22.645" v="14"/>
        <pc:sldMkLst>
          <pc:docMk/>
          <pc:sldMk cId="2140222061" sldId="263"/>
        </pc:sldMkLst>
        <pc:picChg chg="add mod">
          <ac:chgData name="Harlan,Collin J" userId="80b3cac5-6dab-4794-9bea-7c01283a2a68" providerId="ADAL" clId="{63C605AA-34D1-4FFA-A464-213F349146C9}" dt="2021-08-10T14:55:22.645" v="14"/>
          <ac:picMkLst>
            <pc:docMk/>
            <pc:sldMk cId="2140222061" sldId="263"/>
            <ac:picMk id="3" creationId="{A81411F6-3DCA-47CD-8DEB-665923E1FE95}"/>
          </ac:picMkLst>
        </pc:picChg>
      </pc:sldChg>
      <pc:sldChg chg="addSp modSp add">
        <pc:chgData name="Harlan,Collin J" userId="80b3cac5-6dab-4794-9bea-7c01283a2a68" providerId="ADAL" clId="{63C605AA-34D1-4FFA-A464-213F349146C9}" dt="2021-08-10T14:55:32.812" v="15"/>
        <pc:sldMkLst>
          <pc:docMk/>
          <pc:sldMk cId="3768272470" sldId="264"/>
        </pc:sldMkLst>
        <pc:picChg chg="add mod">
          <ac:chgData name="Harlan,Collin J" userId="80b3cac5-6dab-4794-9bea-7c01283a2a68" providerId="ADAL" clId="{63C605AA-34D1-4FFA-A464-213F349146C9}" dt="2021-08-10T14:55:32.812" v="15"/>
          <ac:picMkLst>
            <pc:docMk/>
            <pc:sldMk cId="3768272470" sldId="264"/>
            <ac:picMk id="3" creationId="{F5F220D2-D743-4BB0-BFE3-810012802E43}"/>
          </ac:picMkLst>
        </pc:picChg>
      </pc:sldChg>
      <pc:sldChg chg="addSp modSp add">
        <pc:chgData name="Harlan,Collin J" userId="80b3cac5-6dab-4794-9bea-7c01283a2a68" providerId="ADAL" clId="{63C605AA-34D1-4FFA-A464-213F349146C9}" dt="2021-08-10T14:55:36.620" v="16"/>
        <pc:sldMkLst>
          <pc:docMk/>
          <pc:sldMk cId="2788784503" sldId="265"/>
        </pc:sldMkLst>
        <pc:picChg chg="add mod">
          <ac:chgData name="Harlan,Collin J" userId="80b3cac5-6dab-4794-9bea-7c01283a2a68" providerId="ADAL" clId="{63C605AA-34D1-4FFA-A464-213F349146C9}" dt="2021-08-10T14:55:36.620" v="16"/>
          <ac:picMkLst>
            <pc:docMk/>
            <pc:sldMk cId="2788784503" sldId="265"/>
            <ac:picMk id="3" creationId="{D4682A97-54DC-4ED6-9CC7-B90A56987EAF}"/>
          </ac:picMkLst>
        </pc:picChg>
      </pc:sldChg>
      <pc:sldChg chg="addSp modSp add ord">
        <pc:chgData name="Harlan,Collin J" userId="80b3cac5-6dab-4794-9bea-7c01283a2a68" providerId="ADAL" clId="{63C605AA-34D1-4FFA-A464-213F349146C9}" dt="2021-08-10T14:55:12.340" v="13"/>
        <pc:sldMkLst>
          <pc:docMk/>
          <pc:sldMk cId="1943408249" sldId="266"/>
        </pc:sldMkLst>
        <pc:picChg chg="add mod">
          <ac:chgData name="Harlan,Collin J" userId="80b3cac5-6dab-4794-9bea-7c01283a2a68" providerId="ADAL" clId="{63C605AA-34D1-4FFA-A464-213F349146C9}" dt="2021-08-10T14:55:12.340" v="13"/>
          <ac:picMkLst>
            <pc:docMk/>
            <pc:sldMk cId="1943408249" sldId="266"/>
            <ac:picMk id="3" creationId="{F8603F30-BD17-466F-A153-4D1B982409F4}"/>
          </ac:picMkLst>
        </pc:picChg>
      </pc:sldChg>
      <pc:sldChg chg="addSp add">
        <pc:chgData name="Harlan,Collin J" userId="80b3cac5-6dab-4794-9bea-7c01283a2a68" providerId="ADAL" clId="{63C605AA-34D1-4FFA-A464-213F349146C9}" dt="2021-08-11T15:16:16.859" v="19"/>
        <pc:sldMkLst>
          <pc:docMk/>
          <pc:sldMk cId="1425712904" sldId="267"/>
        </pc:sldMkLst>
        <pc:spChg chg="add">
          <ac:chgData name="Harlan,Collin J" userId="80b3cac5-6dab-4794-9bea-7c01283a2a68" providerId="ADAL" clId="{63C605AA-34D1-4FFA-A464-213F349146C9}" dt="2021-08-11T15:16:05.942" v="18"/>
          <ac:spMkLst>
            <pc:docMk/>
            <pc:sldMk cId="1425712904" sldId="267"/>
            <ac:spMk id="2" creationId="{477ADB9F-4D36-4A93-A553-F41D57F76C6A}"/>
          </ac:spMkLst>
        </pc:spChg>
        <pc:picChg chg="add">
          <ac:chgData name="Harlan,Collin J" userId="80b3cac5-6dab-4794-9bea-7c01283a2a68" providerId="ADAL" clId="{63C605AA-34D1-4FFA-A464-213F349146C9}" dt="2021-08-11T15:16:16.859" v="19"/>
          <ac:picMkLst>
            <pc:docMk/>
            <pc:sldMk cId="1425712904" sldId="267"/>
            <ac:picMk id="3" creationId="{13865D50-F038-44C2-A9FB-96CD99084B9F}"/>
          </ac:picMkLst>
        </pc:picChg>
      </pc:sldChg>
      <pc:sldChg chg="addSp add">
        <pc:chgData name="Harlan,Collin J" userId="80b3cac5-6dab-4794-9bea-7c01283a2a68" providerId="ADAL" clId="{63C605AA-34D1-4FFA-A464-213F349146C9}" dt="2021-08-11T15:17:44.347" v="21"/>
        <pc:sldMkLst>
          <pc:docMk/>
          <pc:sldMk cId="3982343388" sldId="268"/>
        </pc:sldMkLst>
        <pc:picChg chg="add">
          <ac:chgData name="Harlan,Collin J" userId="80b3cac5-6dab-4794-9bea-7c01283a2a68" providerId="ADAL" clId="{63C605AA-34D1-4FFA-A464-213F349146C9}" dt="2021-08-11T15:17:44.347" v="21"/>
          <ac:picMkLst>
            <pc:docMk/>
            <pc:sldMk cId="3982343388" sldId="268"/>
            <ac:picMk id="2" creationId="{F0B77A3A-A5DF-4B0E-857A-83B2A6D67B44}"/>
          </ac:picMkLst>
        </pc:picChg>
      </pc:sldChg>
      <pc:sldChg chg="addSp add">
        <pc:chgData name="Harlan,Collin J" userId="80b3cac5-6dab-4794-9bea-7c01283a2a68" providerId="ADAL" clId="{63C605AA-34D1-4FFA-A464-213F349146C9}" dt="2021-08-11T15:41:25.988" v="23"/>
        <pc:sldMkLst>
          <pc:docMk/>
          <pc:sldMk cId="84377998" sldId="269"/>
        </pc:sldMkLst>
        <pc:picChg chg="add">
          <ac:chgData name="Harlan,Collin J" userId="80b3cac5-6dab-4794-9bea-7c01283a2a68" providerId="ADAL" clId="{63C605AA-34D1-4FFA-A464-213F349146C9}" dt="2021-08-11T15:41:25.988" v="23"/>
          <ac:picMkLst>
            <pc:docMk/>
            <pc:sldMk cId="84377998" sldId="269"/>
            <ac:picMk id="2" creationId="{00C5B2CB-706D-4694-9D98-D43D50093097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0.png>
</file>

<file path=ppt/media/image11.png>
</file>

<file path=ppt/media/image12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5543B-B599-43E5-8BC4-24C2E1F7D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A10657-7591-43B3-961D-0FCA6D6161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E06C4-3CD7-44FD-A8F4-48EDA697A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C79CA-B6AC-4065-B912-1EC0D0C71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A825A-B57D-4602-A5E7-77E2D110D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72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C3091-BB3C-4077-9E7C-59BA2F14E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CA7CE-AC2A-4894-B665-025DE5293F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CAB16-3100-49E2-B641-8D6ED00E7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FE9CE-6E8B-41A6-BC46-744BAA25F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88014-3D7A-4E60-A84C-07CA5ED4E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62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6F7F90-52F7-49BC-9B03-FDB439A1D1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6E69CF-A8F1-42DA-9F73-86EADA63CB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EE83F-35B0-4054-A2C0-7F3FCD1F1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1B4D0-B7FA-4958-912D-E8F8F02F9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D3241-11FB-466A-9736-822E7FCAF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417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FB798-78F2-40BB-84EA-30EF7506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9E23E-DE50-4A77-B2F3-3694BB467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80440-28D0-483A-A815-4F9ECBEFE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7E10D-3E74-4BCF-9844-85E899550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456CC-EF29-4DEA-B93D-1E8D9719E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106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BF6FE-0DBC-499D-BF9D-561776693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E77EC-FABA-4132-A56D-F91D8D65E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1C173-19D4-4DD5-A7BC-734DB72B4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B4563-C350-4B8A-ABE0-6C0B97350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45A19-1513-470D-9336-C308CDB1F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95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F9BD0-F1DF-4AAD-BC1D-CA15DC3A6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27C15-723B-44AE-AA43-2EF95BD7A1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52E7B1-8AA1-420E-8A16-D3923B5908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5AAB26-5153-4CE8-8A52-439F8C4CB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C1D5E-021E-491D-86C8-AACC8AF91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5D4376-441A-4427-A711-37DDEF318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536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1E615-CF78-48EC-B012-AED6C33A9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37D10-084E-45FE-B048-6E2BCE09D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AB1437-8FBB-4F6A-BE56-B39078384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11AE4D-D5B0-44AE-92C6-BE19EA2C36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72724A-5787-407D-82BC-7601E247D3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333286-341B-429B-90B8-14B504B4D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A864FA-1A35-4841-AA15-A31580263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843269-8460-4A9E-AA13-A8C4C888B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78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60E4-58CC-4DD3-956D-EC88038E0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563A7-29AD-4A9E-947C-482AA839D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DB0CE0-6DA4-487A-8513-215F8E42C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C1F12C-025E-46F1-8CF8-F17039901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940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D9B39B-67C5-48B7-ABEB-CE223D463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EA9ED3-E3B8-400A-B781-B24E7390F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23C4EB-D25F-4A11-9C4B-426EF6AB3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683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82E24-A6C4-47FF-AA44-14D3F1CD5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D3DED-E90C-4CE4-8E6D-6408C10A0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DEFE0F-5D0C-4E44-B2EB-BD07750144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5C54A-5E58-4778-816D-9EBB6250A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DE5B72-DC52-4E08-A63C-EF1AA8CC0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13D9E7-1CD6-42D8-BF97-862A5CC06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49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8CDF3-1691-427B-BF20-244CC7C35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C2ACB9-1DA9-4C4B-972B-1300B6DC30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A0A8E9-0846-4CEE-8289-51AAE93F4D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6C71DF-48F6-425B-A9F5-435D6356D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5FE316-FFB8-4136-A456-7AC2D9CE4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BFDE21-300B-4658-9065-496D41A7F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804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83019B-8178-495F-A762-98869A083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378F1-28B6-4433-8BF8-5003DE630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0286E8-8D0E-4353-9674-A1FD73520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92F34-E295-42E7-B3BE-D00DBA784DDC}" type="datetimeFigureOut">
              <a:rPr lang="en-US" smtClean="0"/>
              <a:t>8/9/2021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A950E-DF40-4404-B2DD-C640FD7D0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AF341-988C-42E2-BB79-6C05A12ED4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30928-8AC0-4B90-B6BC-A0D9B2A91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541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E284F-2273-4CBA-BEE9-66BFFDA392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MRSL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21DBB4-D77E-4309-8E20-42AAD4B1E9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08/06/2021</a:t>
            </a:r>
          </a:p>
        </p:txBody>
      </p:sp>
    </p:spTree>
    <p:extLst>
      <p:ext uri="{BB962C8B-B14F-4D97-AF65-F5344CB8AC3E}">
        <p14:creationId xmlns:p14="http://schemas.microsoft.com/office/powerpoint/2010/main" val="3476947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544C25-7A6E-4340-8C2F-69764B3443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678" y="1030778"/>
            <a:ext cx="6396644" cy="47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873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radar chart&#10;&#10;Description automatically generated">
            <a:extLst>
              <a:ext uri="{FF2B5EF4-FFF2-40B4-BE49-F238E27FC236}">
                <a16:creationId xmlns:a16="http://schemas.microsoft.com/office/drawing/2014/main" id="{F8603F30-BD17-466F-A153-4D1B98240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96" y="365760"/>
            <a:ext cx="11875008" cy="612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408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1411F6-3DCA-47CD-8DEB-665923E1FE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1248"/>
            <a:ext cx="12192000" cy="517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2220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F220D2-D743-4BB0-BFE3-810012802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5152"/>
            <a:ext cx="12192000" cy="518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2724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hematic, radar chart&#10;&#10;Description automatically generated">
            <a:extLst>
              <a:ext uri="{FF2B5EF4-FFF2-40B4-BE49-F238E27FC236}">
                <a16:creationId xmlns:a16="http://schemas.microsoft.com/office/drawing/2014/main" id="{D4682A97-54DC-4ED6-9CC7-B90A56987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9056"/>
            <a:ext cx="12192000" cy="5199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784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DCE17F-09BA-4C5B-B0D5-400D6C4A73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999" y="926500"/>
            <a:ext cx="10584001" cy="50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191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865D50-F038-44C2-A9FB-96CD99084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999" y="916340"/>
            <a:ext cx="10584001" cy="50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712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C5B2CB-706D-4694-9D98-D43D50093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999" y="926500"/>
            <a:ext cx="10584001" cy="50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7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B77A3A-A5DF-4B0E-857A-83B2A6D67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999" y="916975"/>
            <a:ext cx="10584001" cy="50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343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BCC4FD-6DD8-4604-AE98-245D7BAED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999" y="926500"/>
            <a:ext cx="10584001" cy="50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175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DF018F-E0D9-4CEF-85F2-9D464BD8F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999" y="926500"/>
            <a:ext cx="10584001" cy="50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322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A57C64-A056-455A-9619-779CCF60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999" y="926500"/>
            <a:ext cx="10584001" cy="50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387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7699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06F7D0D1CE2B4A8BF9FD4AD582AFD6" ma:contentTypeVersion="14" ma:contentTypeDescription="Create a new document." ma:contentTypeScope="" ma:versionID="a12aa04c498af19cf6be036dbe02f49c">
  <xsd:schema xmlns:xsd="http://www.w3.org/2001/XMLSchema" xmlns:xs="http://www.w3.org/2001/XMLSchema" xmlns:p="http://schemas.microsoft.com/office/2006/metadata/properties" xmlns:ns3="3fd6950c-56ce-4830-8d34-bb5bdbd15ae6" xmlns:ns4="64baa12b-d08a-46de-96a1-3296e73a1ce4" targetNamespace="http://schemas.microsoft.com/office/2006/metadata/properties" ma:root="true" ma:fieldsID="542729da7aa1d779625dc4bd76990144" ns3:_="" ns4:_="">
    <xsd:import namespace="3fd6950c-56ce-4830-8d34-bb5bdbd15ae6"/>
    <xsd:import namespace="64baa12b-d08a-46de-96a1-3296e73a1ce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d6950c-56ce-4830-8d34-bb5bdbd15a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baa12b-d08a-46de-96a1-3296e73a1ce4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69E656D-B9B0-4A82-8F6C-91C5EDDD07A0}">
  <ds:schemaRefs>
    <ds:schemaRef ds:uri="http://purl.org/dc/elements/1.1/"/>
    <ds:schemaRef ds:uri="http://schemas.microsoft.com/office/2006/metadata/properties"/>
    <ds:schemaRef ds:uri="64baa12b-d08a-46de-96a1-3296e73a1ce4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www.w3.org/XML/1998/namespace"/>
    <ds:schemaRef ds:uri="3fd6950c-56ce-4830-8d34-bb5bdbd15ae6"/>
    <ds:schemaRef ds:uri="http://schemas.microsoft.com/office/infopath/2007/PartnerControl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7F8D2ED-F8CB-4009-A30B-3F8B8F88F7B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326806-A47A-40DD-B12B-24E9688140B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d6950c-56ce-4830-8d34-bb5bdbd15ae6"/>
    <ds:schemaRef ds:uri="64baa12b-d08a-46de-96a1-3296e73a1ce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3115</TotalTime>
  <Words>3</Words>
  <Application>Microsoft Office PowerPoint</Application>
  <PresentationFormat>Widescreen</PresentationFormat>
  <Paragraphs>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MRSL Meeting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MRSL Meeting</dc:title>
  <dc:creator>Harlan,Collin J</dc:creator>
  <cp:lastModifiedBy>Harlan,Collin J</cp:lastModifiedBy>
  <cp:revision>3</cp:revision>
  <dcterms:created xsi:type="dcterms:W3CDTF">2021-08-06T15:38:16Z</dcterms:created>
  <dcterms:modified xsi:type="dcterms:W3CDTF">2021-08-11T15:41:34Z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0x0101002806F7D0D1CE2B4A8BF9FD4AD582AFD6</vt:lpwstr>
  </property>
</Properties>
</file>

<file path=docProps/thumbnail.jpeg>
</file>